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11BA9F26-AEAC-4EAD-9B08-E4286773CE69}" type="datetimeFigureOut">
              <a:rPr lang="ru-RU" smtClean="0"/>
              <a:t>17.10.2019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B94B6EA-13FD-4262-BD3B-A660EDC95788}" type="slidenum">
              <a:rPr lang="ru-RU" smtClean="0"/>
              <a:t>‹#›</a:t>
            </a:fld>
            <a:endParaRPr lang="ru-RU"/>
          </a:p>
        </p:txBody>
      </p:sp>
    </p:spTree>
    <p:extLst>
      <p:ext uri="{BB962C8B-B14F-4D97-AF65-F5344CB8AC3E}">
        <p14:creationId xmlns:p14="http://schemas.microsoft.com/office/powerpoint/2010/main" val="40694997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1BA9F26-AEAC-4EAD-9B08-E4286773CE69}" type="datetimeFigureOut">
              <a:rPr lang="ru-RU" smtClean="0"/>
              <a:t>17.10.2019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B94B6EA-13FD-4262-BD3B-A660EDC95788}" type="slidenum">
              <a:rPr lang="ru-RU" smtClean="0"/>
              <a:t>‹#›</a:t>
            </a:fld>
            <a:endParaRPr lang="ru-RU"/>
          </a:p>
        </p:txBody>
      </p:sp>
    </p:spTree>
    <p:extLst>
      <p:ext uri="{BB962C8B-B14F-4D97-AF65-F5344CB8AC3E}">
        <p14:creationId xmlns:p14="http://schemas.microsoft.com/office/powerpoint/2010/main" val="19544683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11BA9F26-AEAC-4EAD-9B08-E4286773CE69}" type="datetimeFigureOut">
              <a:rPr lang="ru-RU" smtClean="0"/>
              <a:t>17.10.2019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B94B6EA-13FD-4262-BD3B-A660EDC95788}" type="slidenum">
              <a:rPr lang="ru-RU" smtClean="0"/>
              <a:t>‹#›</a:t>
            </a:fld>
            <a:endParaRPr lang="ru-RU"/>
          </a:p>
        </p:txBody>
      </p:sp>
    </p:spTree>
    <p:extLst>
      <p:ext uri="{BB962C8B-B14F-4D97-AF65-F5344CB8AC3E}">
        <p14:creationId xmlns:p14="http://schemas.microsoft.com/office/powerpoint/2010/main" val="42360166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11BA9F26-AEAC-4EAD-9B08-E4286773CE69}" type="datetimeFigureOut">
              <a:rPr lang="ru-RU" smtClean="0"/>
              <a:t>17.10.2019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B94B6EA-13FD-4262-BD3B-A660EDC95788}" type="slidenum">
              <a:rPr lang="ru-RU" smtClean="0"/>
              <a:t>‹#›</a:t>
            </a:fld>
            <a:endParaRPr lang="ru-RU"/>
          </a:p>
        </p:txBody>
      </p:sp>
    </p:spTree>
    <p:extLst>
      <p:ext uri="{BB962C8B-B14F-4D97-AF65-F5344CB8AC3E}">
        <p14:creationId xmlns:p14="http://schemas.microsoft.com/office/powerpoint/2010/main" val="37137502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11BA9F26-AEAC-4EAD-9B08-E4286773CE69}" type="datetimeFigureOut">
              <a:rPr lang="ru-RU" smtClean="0"/>
              <a:t>17.10.2019</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9B94B6EA-13FD-4262-BD3B-A660EDC95788}" type="slidenum">
              <a:rPr lang="ru-RU" smtClean="0"/>
              <a:t>‹#›</a:t>
            </a:fld>
            <a:endParaRPr lang="ru-RU"/>
          </a:p>
        </p:txBody>
      </p:sp>
    </p:spTree>
    <p:extLst>
      <p:ext uri="{BB962C8B-B14F-4D97-AF65-F5344CB8AC3E}">
        <p14:creationId xmlns:p14="http://schemas.microsoft.com/office/powerpoint/2010/main" val="36153780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11BA9F26-AEAC-4EAD-9B08-E4286773CE69}" type="datetimeFigureOut">
              <a:rPr lang="ru-RU" smtClean="0"/>
              <a:t>17.10.2019</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9B94B6EA-13FD-4262-BD3B-A660EDC95788}" type="slidenum">
              <a:rPr lang="ru-RU" smtClean="0"/>
              <a:t>‹#›</a:t>
            </a:fld>
            <a:endParaRPr lang="ru-RU"/>
          </a:p>
        </p:txBody>
      </p:sp>
    </p:spTree>
    <p:extLst>
      <p:ext uri="{BB962C8B-B14F-4D97-AF65-F5344CB8AC3E}">
        <p14:creationId xmlns:p14="http://schemas.microsoft.com/office/powerpoint/2010/main" val="42652641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11BA9F26-AEAC-4EAD-9B08-E4286773CE69}" type="datetimeFigureOut">
              <a:rPr lang="ru-RU" smtClean="0"/>
              <a:t>17.10.2019</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9B94B6EA-13FD-4262-BD3B-A660EDC95788}" type="slidenum">
              <a:rPr lang="ru-RU" smtClean="0"/>
              <a:t>‹#›</a:t>
            </a:fld>
            <a:endParaRPr lang="ru-RU"/>
          </a:p>
        </p:txBody>
      </p:sp>
    </p:spTree>
    <p:extLst>
      <p:ext uri="{BB962C8B-B14F-4D97-AF65-F5344CB8AC3E}">
        <p14:creationId xmlns:p14="http://schemas.microsoft.com/office/powerpoint/2010/main" val="30303243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11BA9F26-AEAC-4EAD-9B08-E4286773CE69}" type="datetimeFigureOut">
              <a:rPr lang="ru-RU" smtClean="0"/>
              <a:t>17.10.2019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B94B6EA-13FD-4262-BD3B-A660EDC95788}" type="slidenum">
              <a:rPr lang="ru-RU" smtClean="0"/>
              <a:t>‹#›</a:t>
            </a:fld>
            <a:endParaRPr lang="ru-RU"/>
          </a:p>
        </p:txBody>
      </p:sp>
    </p:spTree>
    <p:extLst>
      <p:ext uri="{BB962C8B-B14F-4D97-AF65-F5344CB8AC3E}">
        <p14:creationId xmlns:p14="http://schemas.microsoft.com/office/powerpoint/2010/main" val="18333094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11BA9F26-AEAC-4EAD-9B08-E4286773CE69}" type="datetimeFigureOut">
              <a:rPr lang="ru-RU" smtClean="0"/>
              <a:t>17.10.2019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B94B6EA-13FD-4262-BD3B-A660EDC95788}" type="slidenum">
              <a:rPr lang="ru-RU" smtClean="0"/>
              <a:t>‹#›</a:t>
            </a:fld>
            <a:endParaRPr lang="ru-RU"/>
          </a:p>
        </p:txBody>
      </p:sp>
    </p:spTree>
    <p:extLst>
      <p:ext uri="{BB962C8B-B14F-4D97-AF65-F5344CB8AC3E}">
        <p14:creationId xmlns:p14="http://schemas.microsoft.com/office/powerpoint/2010/main" val="17851296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1BA9F26-AEAC-4EAD-9B08-E4286773CE69}" type="datetimeFigureOut">
              <a:rPr lang="ru-RU" smtClean="0"/>
              <a:t>17.10.2019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B94B6EA-13FD-4262-BD3B-A660EDC95788}" type="slidenum">
              <a:rPr lang="ru-RU" smtClean="0"/>
              <a:t>‹#›</a:t>
            </a:fld>
            <a:endParaRPr lang="ru-RU"/>
          </a:p>
        </p:txBody>
      </p:sp>
    </p:spTree>
    <p:extLst>
      <p:ext uri="{BB962C8B-B14F-4D97-AF65-F5344CB8AC3E}">
        <p14:creationId xmlns:p14="http://schemas.microsoft.com/office/powerpoint/2010/main" val="6279676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1BA9F26-AEAC-4EAD-9B08-E4286773CE69}" type="datetimeFigureOut">
              <a:rPr lang="ru-RU" smtClean="0"/>
              <a:t>17.10.2019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B94B6EA-13FD-4262-BD3B-A660EDC95788}" type="slidenum">
              <a:rPr lang="ru-RU" smtClean="0"/>
              <a:t>‹#›</a:t>
            </a:fld>
            <a:endParaRPr lang="ru-RU"/>
          </a:p>
        </p:txBody>
      </p:sp>
    </p:spTree>
    <p:extLst>
      <p:ext uri="{BB962C8B-B14F-4D97-AF65-F5344CB8AC3E}">
        <p14:creationId xmlns:p14="http://schemas.microsoft.com/office/powerpoint/2010/main" val="13707799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BA9F26-AEAC-4EAD-9B08-E4286773CE69}" type="datetimeFigureOut">
              <a:rPr lang="ru-RU" smtClean="0"/>
              <a:t>17.10.2019</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94B6EA-13FD-4262-BD3B-A660EDC95788}" type="slidenum">
              <a:rPr lang="ru-RU" smtClean="0"/>
              <a:t>‹#›</a:t>
            </a:fld>
            <a:endParaRPr lang="ru-RU"/>
          </a:p>
        </p:txBody>
      </p:sp>
    </p:spTree>
    <p:extLst>
      <p:ext uri="{BB962C8B-B14F-4D97-AF65-F5344CB8AC3E}">
        <p14:creationId xmlns:p14="http://schemas.microsoft.com/office/powerpoint/2010/main" val="7873276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Заголовок 1"/>
          <p:cNvSpPr>
            <a:spLocks noGrp="1"/>
          </p:cNvSpPr>
          <p:nvPr>
            <p:ph type="ctrTitle"/>
          </p:nvPr>
        </p:nvSpPr>
        <p:spPr/>
        <p:txBody>
          <a:bodyPr/>
          <a:lstStyle/>
          <a:p>
            <a:r>
              <a:rPr lang="ru-RU" altLang="ru-RU" b="1" i="1" smtClean="0"/>
              <a:t>ЖҚЗ фотографиялық әдісі</a:t>
            </a:r>
          </a:p>
        </p:txBody>
      </p:sp>
    </p:spTree>
    <p:extLst>
      <p:ext uri="{BB962C8B-B14F-4D97-AF65-F5344CB8AC3E}">
        <p14:creationId xmlns:p14="http://schemas.microsoft.com/office/powerpoint/2010/main" val="10413002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1" name="Объект 2"/>
          <p:cNvSpPr>
            <a:spLocks noGrp="1"/>
          </p:cNvSpPr>
          <p:nvPr>
            <p:ph idx="1"/>
          </p:nvPr>
        </p:nvSpPr>
        <p:spPr/>
        <p:txBody>
          <a:bodyPr/>
          <a:lstStyle/>
          <a:p>
            <a:pPr algn="just"/>
            <a:r>
              <a:rPr lang="kk-KZ" altLang="ru-RU" sz="2400" dirty="0"/>
              <a:t>Ғарыштық түсірістің айқын сипаты </a:t>
            </a:r>
            <a:r>
              <a:rPr lang="kk-KZ" altLang="ru-RU" sz="2400" b="1" i="1" dirty="0">
                <a:solidFill>
                  <a:srgbClr val="FF0000"/>
                </a:solidFill>
              </a:rPr>
              <a:t>жоғарғы шолу дәрежесі</a:t>
            </a:r>
            <a:r>
              <a:rPr lang="kk-KZ" altLang="ru-RU" sz="2400" dirty="0"/>
              <a:t> болып табылады, бір суретпен жер бетінің үлкен ауданын қамту. Қолданатын аппаратураның және фотоүлдірдің типіне байланысты, фотоға түсіру электромагниттік спектрдің барлық көрінетін диапазонында, оның бөлек зоналарында, және де жақын ИҚ  (инфрақызыл) диапазонда жүргізілу мүмкін.</a:t>
            </a:r>
            <a:endParaRPr lang="ru-RU" altLang="ru-RU" sz="2400" dirty="0"/>
          </a:p>
        </p:txBody>
      </p:sp>
    </p:spTree>
    <p:extLst>
      <p:ext uri="{BB962C8B-B14F-4D97-AF65-F5344CB8AC3E}">
        <p14:creationId xmlns:p14="http://schemas.microsoft.com/office/powerpoint/2010/main" val="16377911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992313" y="908051"/>
            <a:ext cx="8229600" cy="4525963"/>
          </a:xfrm>
        </p:spPr>
        <p:txBody>
          <a:bodyPr/>
          <a:lstStyle/>
          <a:p>
            <a:pPr marL="0" indent="0" algn="just">
              <a:buNone/>
              <a:defRPr/>
            </a:pPr>
            <a:r>
              <a:rPr lang="kk-KZ" sz="2400" dirty="0"/>
              <a:t>Түсіріс масштабы екі маңызды параметрге байланысты: </a:t>
            </a:r>
          </a:p>
          <a:p>
            <a:pPr algn="just">
              <a:defRPr/>
            </a:pPr>
            <a:r>
              <a:rPr lang="kk-KZ" sz="2400" dirty="0"/>
              <a:t>түсіріс биіктігі;</a:t>
            </a:r>
          </a:p>
          <a:p>
            <a:pPr algn="just">
              <a:defRPr/>
            </a:pPr>
            <a:r>
              <a:rPr lang="kk-KZ" sz="2400" dirty="0"/>
              <a:t>объективтің фокустық арақашықтығы.</a:t>
            </a:r>
          </a:p>
          <a:p>
            <a:pPr marL="0" indent="0" algn="just">
              <a:buNone/>
              <a:defRPr/>
            </a:pPr>
            <a:r>
              <a:rPr lang="kk-KZ" sz="2400" dirty="0"/>
              <a:t> Ғарыштық фотоаппараттар оптикалық өстің еңістігіне байланысты, жер бетінің пландық және болашақ суреттерін алуға мүмкіндік береді. Қазіргі уақытта 60 % және одан көп беттесумен ғарыштық суреттер алуға мүмкіндік беретін жоғары рұқсаты бар фотоаппаратура қолданылады. Фотоға түсірудің спектрлі диапазоны жақын инфрақызыл зонаның  (0,86 мкм дейін) көрінетін бөлігін қамтиды. </a:t>
            </a:r>
            <a:endParaRPr lang="ru-RU" sz="2400" dirty="0"/>
          </a:p>
        </p:txBody>
      </p:sp>
    </p:spTree>
    <p:extLst>
      <p:ext uri="{BB962C8B-B14F-4D97-AF65-F5344CB8AC3E}">
        <p14:creationId xmlns:p14="http://schemas.microsoft.com/office/powerpoint/2010/main" val="10500128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Объект 2"/>
          <p:cNvSpPr>
            <a:spLocks noGrp="1"/>
          </p:cNvSpPr>
          <p:nvPr>
            <p:ph idx="1"/>
          </p:nvPr>
        </p:nvSpPr>
        <p:spPr>
          <a:xfrm>
            <a:off x="1013254" y="333375"/>
            <a:ext cx="6451171" cy="4905890"/>
          </a:xfrm>
        </p:spPr>
        <p:txBody>
          <a:bodyPr>
            <a:normAutofit/>
          </a:bodyPr>
          <a:lstStyle/>
          <a:p>
            <a:pPr algn="just"/>
            <a:r>
              <a:rPr lang="kk-KZ" altLang="ru-RU" sz="2000" dirty="0"/>
              <a:t>Жер бетін түсіру үшін келесі маркалардың фотоға түсіру жүйесі қолданады: КАТЭ-140, МКФ-6, ФМС және т.б. </a:t>
            </a:r>
          </a:p>
          <a:p>
            <a:pPr algn="just"/>
            <a:r>
              <a:rPr lang="kk-KZ" altLang="ru-RU" sz="2000" dirty="0"/>
              <a:t>МКФ-6М фотографиялық камерасының келесі спектр зоналарында  (мкм) жұмыс істейтін алты спектрлік каналы бар: 0,45- 0,50; 0,52-0,56; 0,58 - 0,62; 0,64-0,68; 0,70-0,74; 0,78- 0,86. Суреттер жоғары рұқсатпен ерекшеленеді және ақпараттылықты жоғалтпай бірнеше ретке дейін үлкейтіледі. 265 км биіктіктен түсірілген суреттердің масштабы 1:2 000 000 ұсақтау. 1-4 каналдағы зоналық суреттер 60</a:t>
            </a:r>
            <a:r>
              <a:rPr lang="kk-KZ" altLang="ru-RU" sz="2000" baseline="30000" dirty="0"/>
              <a:t>×</a:t>
            </a:r>
            <a:r>
              <a:rPr lang="kk-KZ" altLang="ru-RU" sz="2000" dirty="0"/>
              <a:t> үлкейтуді көтереді және осы үлкейтілген жағдайда геологиялық дешифрлеу мақсаттарына жарамды. Бесінші және алтыншы канал бойынша алынған суреттер 10</a:t>
            </a:r>
            <a:r>
              <a:rPr lang="kk-KZ" altLang="ru-RU" sz="2000" baseline="30000" dirty="0"/>
              <a:t>×</a:t>
            </a:r>
            <a:r>
              <a:rPr lang="kk-KZ" altLang="ru-RU" sz="2000" dirty="0"/>
              <a:t> үлкейтуді ғана көтереді. </a:t>
            </a:r>
            <a:endParaRPr lang="ru-RU" altLang="ru-RU" sz="2000" dirty="0"/>
          </a:p>
        </p:txBody>
      </p:sp>
      <p:pic>
        <p:nvPicPr>
          <p:cNvPr id="70659" name="Picture 2"/>
          <p:cNvPicPr>
            <a:picLocks noChangeAspect="1" noChangeArrowheads="1"/>
          </p:cNvPicPr>
          <p:nvPr/>
        </p:nvPicPr>
        <p:blipFill>
          <a:blip r:embed="rId2">
            <a:extLst>
              <a:ext uri="{28A0092B-C50C-407E-A947-70E740481C1C}">
                <a14:useLocalDpi xmlns:a14="http://schemas.microsoft.com/office/drawing/2010/main" val="0"/>
              </a:ext>
            </a:extLst>
          </a:blip>
          <a:srcRect l="27234" t="29449" r="40109" b="20355"/>
          <a:stretch>
            <a:fillRect/>
          </a:stretch>
        </p:blipFill>
        <p:spPr bwMode="auto">
          <a:xfrm>
            <a:off x="7608889" y="1916113"/>
            <a:ext cx="3081337" cy="26654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481507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992313" y="765176"/>
            <a:ext cx="8229600" cy="4525963"/>
          </a:xfrm>
        </p:spPr>
        <p:txBody>
          <a:bodyPr/>
          <a:lstStyle/>
          <a:p>
            <a:pPr marL="0" indent="360000" algn="just">
              <a:buNone/>
              <a:defRPr/>
            </a:pPr>
            <a:r>
              <a:rPr lang="kk-KZ" sz="2000" dirty="0"/>
              <a:t>Фотографиялық түсіріс – қазіргі уақытта ғарыштық кеңістіктегі ең ақпараттық түсіріс түрі.  Суреттің (белгінің) ең қолайлы шамасы 18×18 см, ол тәжірибе көрсеткендей, бір уақытта барлық бейнені көрсете отырып, адам көзінің физиологиясымен келісіледі.</a:t>
            </a:r>
          </a:p>
          <a:p>
            <a:pPr marL="0" indent="360000" algn="just">
              <a:buNone/>
              <a:defRPr/>
            </a:pPr>
            <a:r>
              <a:rPr lang="kk-KZ" sz="2000" dirty="0"/>
              <a:t> Қолданудың ыңғайлығы үшін бөлек жабыны бар фотосұлбалар немесе дәлдігі </a:t>
            </a:r>
            <a:r>
              <a:rPr lang="kk-KZ" sz="2000" dirty="0" smtClean="0"/>
              <a:t>0,1 мм </a:t>
            </a:r>
            <a:r>
              <a:rPr lang="kk-KZ" sz="2000" dirty="0"/>
              <a:t>және одан дәлірек тірек нүктелердің топографиялық қиылыстыруы бар фотокарталар құрастырылады. </a:t>
            </a:r>
            <a:r>
              <a:rPr lang="kk-KZ" sz="2000" dirty="0"/>
              <a:t>Фотосұлбаның монтажы үшін тек пландық ғарыштық суреттер қолданады. Әртүрлі масштабты, әдетте перспективті ғарыштық суреттер пландыққа келтіру үшін түрлендіру (трансформациялау) деп аталатын арнайы үдеріс қолданады. Ғарыштық суреттерді түрлендіру, ғарыштық фотосұлбаларды және ғарыштық фотокарталарды құрастыру үшін жиі қолданады және әдетте координаттардың географиялық торына жеңіл байланысады.  </a:t>
            </a:r>
            <a:endParaRPr lang="ru-RU" sz="2000" dirty="0"/>
          </a:p>
          <a:p>
            <a:pPr marL="0" indent="0">
              <a:buNone/>
              <a:defRPr/>
            </a:pPr>
            <a:endParaRPr lang="ru-RU" dirty="0"/>
          </a:p>
        </p:txBody>
      </p:sp>
    </p:spTree>
    <p:extLst>
      <p:ext uri="{BB962C8B-B14F-4D97-AF65-F5344CB8AC3E}">
        <p14:creationId xmlns:p14="http://schemas.microsoft.com/office/powerpoint/2010/main" val="1596782689"/>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300</Words>
  <Application>Microsoft Office PowerPoint</Application>
  <PresentationFormat>Широкоэкранный</PresentationFormat>
  <Paragraphs>10</Paragraphs>
  <Slides>5</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5</vt:i4>
      </vt:variant>
    </vt:vector>
  </HeadingPairs>
  <TitlesOfParts>
    <vt:vector size="9" baseType="lpstr">
      <vt:lpstr>Arial</vt:lpstr>
      <vt:lpstr>Calibri</vt:lpstr>
      <vt:lpstr>Calibri Light</vt:lpstr>
      <vt:lpstr>Тема Office</vt:lpstr>
      <vt:lpstr>ЖҚЗ фотографиялық әдісі</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ЖҚЗ фотографиялық әдісі</dc:title>
  <dc:creator>Маржан Рахымбердина(Заведующий кафдрой ГКиК)</dc:creator>
  <cp:lastModifiedBy>Маржан Рахымбердина(Заведующий кафдрой ГКиК)</cp:lastModifiedBy>
  <cp:revision>1</cp:revision>
  <dcterms:created xsi:type="dcterms:W3CDTF">2019-10-17T13:26:12Z</dcterms:created>
  <dcterms:modified xsi:type="dcterms:W3CDTF">2019-10-17T13:26:25Z</dcterms:modified>
</cp:coreProperties>
</file>